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3" r:id="rId2"/>
    <p:sldId id="260" r:id="rId3"/>
  </p:sldIdLst>
  <p:sldSz cx="6858000" cy="9906000" type="A4"/>
  <p:notesSz cx="6797675" cy="9926638"/>
  <p:defaultTextStyle>
    <a:defPPr>
      <a:defRPr lang="ko-KR"/>
    </a:defPPr>
    <a:lvl1pPr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kern="1200">
        <a:solidFill>
          <a:schemeClr val="tx1"/>
        </a:solidFill>
        <a:latin typeface="Arial" charset="0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">
          <p15:clr>
            <a:srgbClr val="A4A3A4"/>
          </p15:clr>
        </p15:guide>
        <p15:guide id="2" orient="horz" pos="789">
          <p15:clr>
            <a:srgbClr val="A4A3A4"/>
          </p15:clr>
        </p15:guide>
        <p15:guide id="3" orient="horz" pos="459">
          <p15:clr>
            <a:srgbClr val="A4A3A4"/>
          </p15:clr>
        </p15:guide>
        <p15:guide id="4" orient="horz" pos="1803">
          <p15:clr>
            <a:srgbClr val="A4A3A4"/>
          </p15:clr>
        </p15:guide>
        <p15:guide id="5" orient="horz" pos="2781">
          <p15:clr>
            <a:srgbClr val="A4A3A4"/>
          </p15:clr>
        </p15:guide>
        <p15:guide id="6" orient="horz" pos="4539">
          <p15:clr>
            <a:srgbClr val="A4A3A4"/>
          </p15:clr>
        </p15:guide>
        <p15:guide id="7" orient="horz" pos="3555">
          <p15:clr>
            <a:srgbClr val="A4A3A4"/>
          </p15:clr>
        </p15:guide>
        <p15:guide id="8" pos="3000">
          <p15:clr>
            <a:srgbClr val="A4A3A4"/>
          </p15:clr>
        </p15:guide>
        <p15:guide id="9" pos="2160">
          <p15:clr>
            <a:srgbClr val="A4A3A4"/>
          </p15:clr>
        </p15:guide>
        <p15:guide id="10" pos="4152">
          <p15:clr>
            <a:srgbClr val="A4A3A4"/>
          </p15:clr>
        </p15:guide>
        <p15:guide id="11" pos="3312">
          <p15:clr>
            <a:srgbClr val="A4A3A4"/>
          </p15:clr>
        </p15:guide>
        <p15:guide id="12" pos="2400">
          <p15:clr>
            <a:srgbClr val="A4A3A4"/>
          </p15:clr>
        </p15:guide>
        <p15:guide id="13" pos="3432">
          <p15:clr>
            <a:srgbClr val="A4A3A4"/>
          </p15:clr>
        </p15:guide>
        <p15:guide id="14" pos="1680">
          <p15:clr>
            <a:srgbClr val="A4A3A4"/>
          </p15:clr>
        </p15:guide>
        <p15:guide id="15" pos="1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B1B1FF"/>
    <a:srgbClr val="FF0000"/>
    <a:srgbClr val="9999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78" autoAdjust="0"/>
    <p:restoredTop sz="90929"/>
  </p:normalViewPr>
  <p:slideViewPr>
    <p:cSldViewPr snapToGrid="0">
      <p:cViewPr varScale="1">
        <p:scale>
          <a:sx n="81" d="100"/>
          <a:sy n="81" d="100"/>
        </p:scale>
        <p:origin x="3702" y="102"/>
      </p:cViewPr>
      <p:guideLst>
        <p:guide orient="horz" pos="309"/>
        <p:guide orient="horz" pos="789"/>
        <p:guide orient="horz" pos="459"/>
        <p:guide orient="horz" pos="1803"/>
        <p:guide orient="horz" pos="2781"/>
        <p:guide orient="horz" pos="4539"/>
        <p:guide orient="horz" pos="3555"/>
        <p:guide pos="3000"/>
        <p:guide pos="2160"/>
        <p:guide pos="4152"/>
        <p:guide pos="3312"/>
        <p:guide pos="2400"/>
        <p:guide pos="3432"/>
        <p:guide pos="1680"/>
        <p:guide pos="1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1656" y="-84"/>
      </p:cViewPr>
      <p:guideLst>
        <p:guide orient="horz" pos="3126"/>
        <p:guide pos="214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21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 altLang="ko-KR"/>
          </a:p>
        </p:txBody>
      </p:sp>
      <p:sp>
        <p:nvSpPr>
          <p:cNvPr id="922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61500"/>
            <a:ext cx="29464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22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61500"/>
            <a:ext cx="29464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43ED5AEC-99EF-47CB-9DC2-B813AC27902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31100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14000" t="33000" r="14000" b="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7229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돋움" pitchFamily="50" charset="-127"/>
        <a:cs typeface="+mn-cs"/>
      </a:defRPr>
    </a:lvl1pPr>
    <a:lvl2pPr marL="457200"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돋움" pitchFamily="50" charset="-127"/>
        <a:cs typeface="+mn-cs"/>
      </a:defRPr>
    </a:lvl2pPr>
    <a:lvl3pPr marL="914400"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돋움" pitchFamily="50" charset="-127"/>
        <a:cs typeface="+mn-cs"/>
      </a:defRPr>
    </a:lvl3pPr>
    <a:lvl4pPr marL="1371600"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돋움" pitchFamily="50" charset="-127"/>
        <a:cs typeface="+mn-cs"/>
      </a:defRPr>
    </a:lvl4pPr>
    <a:lvl5pPr marL="1828800"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돋움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A2827-4B92-432A-865C-00A91CEC16F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083FD-A811-411D-ABE4-DE7BE8C633E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BB7F6-E4CA-4DEE-B998-06F90F1D71F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4350" y="2862263"/>
            <a:ext cx="2838450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862263"/>
            <a:ext cx="2838450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27B84-B764-424E-BFA6-079CEE2BC09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22D28-8A69-45F8-B135-E2D3AEE78D6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8BFF5-C159-47BD-8991-D852A52C831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F1DE2-2E1E-4A8A-AA49-C10CD28666E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DF360C-BE6F-41B6-A986-CDFB95E3D74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12C6D-CBD5-4B94-8EDC-3AFB4800591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CFEC9-899D-495A-B0F3-6BB1FC7BB0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886325" y="881063"/>
            <a:ext cx="1457325" cy="79248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4350" y="881063"/>
            <a:ext cx="4219575" cy="79248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3F5542-0F26-4C81-ACE5-FE4C6A9248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063"/>
            <a:ext cx="58293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유형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2263"/>
            <a:ext cx="58293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문자열 유형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4938"/>
            <a:ext cx="14287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defTabSz="762000">
              <a:defRPr sz="1400"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4938"/>
            <a:ext cx="21717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>
              <a:defRPr sz="1400"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4938"/>
            <a:ext cx="14287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defTabSz="762000">
              <a:defRPr sz="1400">
                <a:ea typeface="+mn-ea"/>
              </a:defRPr>
            </a:lvl1pPr>
          </a:lstStyle>
          <a:p>
            <a:fld id="{7307701B-A223-4B1A-840B-3F5646CE50C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6pPr>
      <a:lvl7pPr marL="914400"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7pPr>
      <a:lvl8pPr marL="1371600"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8pPr>
      <a:lvl9pPr marL="1828800" algn="ctr" defTabSz="762000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9pPr>
    </p:titleStyle>
    <p:bodyStyle>
      <a:lvl1pPr marL="342900" indent="-342900" algn="l" defTabSz="762000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762000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762000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762000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762000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762000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762000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762000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617563"/>
              </p:ext>
            </p:extLst>
          </p:nvPr>
        </p:nvGraphicFramePr>
        <p:xfrm>
          <a:off x="178127" y="323875"/>
          <a:ext cx="6539285" cy="9071456"/>
        </p:xfrm>
        <a:graphic>
          <a:graphicData uri="http://schemas.openxmlformats.org/drawingml/2006/table">
            <a:tbl>
              <a:tblPr/>
              <a:tblGrid>
                <a:gridCol w="498767"/>
                <a:gridCol w="451262"/>
                <a:gridCol w="166254"/>
                <a:gridCol w="653143"/>
                <a:gridCol w="237507"/>
                <a:gridCol w="332509"/>
                <a:gridCol w="110269"/>
                <a:gridCol w="115362"/>
                <a:gridCol w="364944"/>
                <a:gridCol w="190686"/>
                <a:gridCol w="381372"/>
                <a:gridCol w="190686"/>
                <a:gridCol w="310968"/>
                <a:gridCol w="105136"/>
                <a:gridCol w="321584"/>
                <a:gridCol w="216390"/>
                <a:gridCol w="161562"/>
                <a:gridCol w="321742"/>
                <a:gridCol w="462919"/>
                <a:gridCol w="190699"/>
                <a:gridCol w="106403"/>
                <a:gridCol w="649121"/>
              </a:tblGrid>
              <a:tr h="305203">
                <a:tc gridSpan="2"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지원형태</a:t>
                      </a:r>
                    </a:p>
                  </a:txBody>
                  <a:tcPr marL="7855" marR="7855" marT="7855" marB="785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□신입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□경력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1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6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        </a:t>
                      </a:r>
                      <a:r>
                        <a:rPr lang="ko-KR" altLang="en-US" sz="1800" b="1" kern="0" spc="-60" dirty="0" err="1" smtClean="0"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하이즈항공</a:t>
                      </a:r>
                      <a:r>
                        <a:rPr lang="ko-KR" altLang="en-US" sz="1800" b="1" kern="0" spc="-60" dirty="0" smtClean="0"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 </a:t>
                      </a:r>
                      <a:r>
                        <a:rPr lang="ko-KR" altLang="en-US" sz="1800" b="1" kern="0" spc="-60" dirty="0"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입사지원서</a:t>
                      </a:r>
                      <a:endParaRPr lang="ko-KR" altLang="en-US" sz="1400" b="1" kern="0" spc="-60" dirty="0">
                        <a:solidFill>
                          <a:srgbClr val="000000"/>
                        </a:solidFill>
                        <a:effectLst/>
                        <a:latin typeface="HY신명조" panose="02030600000101010101" pitchFamily="18" charset="-127"/>
                        <a:ea typeface="HY신명조" panose="02030600000101010101" pitchFamily="18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현재연봉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6">
                <a:tc rowSpan="3" gridSpan="2"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지원분야</a:t>
                      </a:r>
                    </a:p>
                  </a:txBody>
                  <a:tcPr marL="7855" marR="7855" marT="7855" marB="785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지망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: 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767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희망연봉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869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지망 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: 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9380">
                <a:tc gridSpan="18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성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명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: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                   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영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: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                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한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: </a:t>
                      </a:r>
                    </a:p>
                  </a:txBody>
                  <a:tcPr marL="7855" marR="7855" marT="7855" marB="7855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 진 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869">
                <a:tc rowSpan="2"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생년월일</a:t>
                      </a:r>
                    </a:p>
                  </a:txBody>
                  <a:tcPr marL="7855" marR="7855" marT="7855" marB="7855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만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 세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전화 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집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107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휴대폰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869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E-mail </a:t>
                      </a:r>
                    </a:p>
                  </a:txBody>
                  <a:tcPr marL="7855" marR="7855" marT="7855" marB="7855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869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현 주 소 </a:t>
                      </a:r>
                    </a:p>
                  </a:txBody>
                  <a:tcPr marL="7855" marR="7855" marT="7855" marB="7855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869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근무각오</a:t>
                      </a:r>
                    </a:p>
                  </a:txBody>
                  <a:tcPr marL="7855" marR="7855" marT="7855" marB="7855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63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성별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신장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체중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혈액형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결혼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자차보유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장애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보훈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4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취업 후 거주지</a:t>
                      </a:r>
                      <a:endParaRPr lang="ko-KR" altLang="en-US" sz="1000" b="1" kern="0" spc="-4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과거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현재 보유질병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9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614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병 역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 항</a:t>
                      </a:r>
                    </a:p>
                  </a:txBody>
                  <a:tcPr marL="7855" marR="7855" marT="7855" marB="785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군필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병 과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계 급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입대일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전역일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특례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면제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면제 사유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예비군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2994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학력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사항</a:t>
                      </a:r>
                    </a:p>
                  </a:txBody>
                  <a:tcPr marL="7855" marR="7855" marT="7855" marB="7855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학교명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 공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학과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졸업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수료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여부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입학년도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졸업년도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소재지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520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경력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사항</a:t>
                      </a:r>
                    </a:p>
                  </a:txBody>
                  <a:tcPr marL="7855" marR="7855" marT="7855" marB="785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회사명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근 무 기 간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부 서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직 위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월급여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이직 사유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5209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자격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면허</a:t>
                      </a:r>
                    </a:p>
                  </a:txBody>
                  <a:tcPr marL="7855" marR="7855" marT="7855" marB="7855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종 류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발행처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일자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외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국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어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시험종류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점수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취득일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PC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활용능력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 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상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중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하로 표기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한글 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워드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9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엑셀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PPT 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등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20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CATIA V4 / V5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2143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가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족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항</a:t>
                      </a:r>
                    </a:p>
                  </a:txBody>
                  <a:tcPr marL="7855" marR="7855" marT="7855" marB="785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 계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성 명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연 령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학 력 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직 업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근무처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직 위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거주지</a:t>
                      </a: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7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7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7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20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7855" marR="7855" marT="7855" marB="78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_x237515672" descr="EMB0000264c38b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403" y="542745"/>
            <a:ext cx="63464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 bwMode="auto">
          <a:xfrm>
            <a:off x="165935" y="-48768"/>
            <a:ext cx="6539285" cy="379134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9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* 기재 사항을 빠짐없이 작성하시기 바랍니다</a:t>
            </a:r>
            <a:r>
              <a:rPr lang="en-US" altLang="ko-KR" sz="9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. (</a:t>
            </a:r>
            <a:r>
              <a:rPr lang="ko-KR" altLang="en-US" sz="9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글자체 </a:t>
            </a:r>
            <a:r>
              <a:rPr lang="en-US" altLang="ko-KR" sz="9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굴림</a:t>
            </a:r>
            <a:r>
              <a:rPr lang="en-US" altLang="ko-KR" sz="9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9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크기 </a:t>
            </a:r>
            <a:r>
              <a:rPr lang="en-US" altLang="ko-KR" sz="9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10)</a:t>
            </a:r>
            <a:r>
              <a:rPr lang="ko-KR" altLang="en-US" sz="900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900" kern="0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     </a:t>
            </a:r>
            <a:r>
              <a:rPr lang="ko-KR" altLang="en-US" sz="1050" b="1" kern="0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추천인</a:t>
            </a:r>
            <a:r>
              <a:rPr lang="en-US" altLang="ko-KR" sz="105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05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소속</a:t>
            </a:r>
            <a:r>
              <a:rPr lang="en-US" altLang="ko-KR" sz="105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en-US" altLang="ko-KR" sz="1050" b="1" kern="0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       (       </a:t>
            </a:r>
            <a:r>
              <a:rPr lang="en-US" altLang="ko-KR" sz="105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endParaRPr lang="ko-KR" altLang="en-US" sz="1050" kern="0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65934" y="9408705"/>
            <a:ext cx="6539285" cy="379134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1"/>
            <a:r>
              <a:rPr lang="ko-KR" altLang="en-US" sz="1050" b="1" dirty="0" smtClean="0"/>
              <a:t> 위의 </a:t>
            </a:r>
            <a:r>
              <a:rPr lang="ko-KR" altLang="en-US" sz="1050" b="1" dirty="0"/>
              <a:t>모든 기재 내용은 사실임을 확인합니다</a:t>
            </a:r>
            <a:r>
              <a:rPr lang="en-US" altLang="ko-KR" sz="1050" b="1" dirty="0" smtClean="0"/>
              <a:t>.</a:t>
            </a:r>
            <a:endParaRPr lang="ko-KR" altLang="en-US" sz="1050" b="1" dirty="0" smtClean="0"/>
          </a:p>
          <a:p>
            <a:pPr algn="r"/>
            <a:r>
              <a:rPr lang="en-US" altLang="ko-KR" sz="1100" b="1" dirty="0" smtClean="0"/>
              <a:t>20    </a:t>
            </a:r>
            <a:r>
              <a:rPr lang="ko-KR" altLang="en-US" sz="1100" b="1" dirty="0" smtClean="0"/>
              <a:t>년       월       일            지원자 </a:t>
            </a:r>
            <a:r>
              <a:rPr lang="en-US" altLang="ko-KR" sz="1100" b="1" dirty="0" smtClean="0"/>
              <a:t>:                   (</a:t>
            </a:r>
            <a:r>
              <a:rPr lang="ko-KR" altLang="en-US" sz="1100" b="1" dirty="0" smtClean="0"/>
              <a:t>인</a:t>
            </a:r>
            <a:r>
              <a:rPr lang="en-US" altLang="ko-KR" sz="1100" b="1" dirty="0" smtClean="0"/>
              <a:t>)      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90629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503612"/>
              </p:ext>
            </p:extLst>
          </p:nvPr>
        </p:nvGraphicFramePr>
        <p:xfrm>
          <a:off x="170688" y="854066"/>
          <a:ext cx="6510528" cy="8424044"/>
        </p:xfrm>
        <a:graphic>
          <a:graphicData uri="http://schemas.openxmlformats.org/drawingml/2006/table">
            <a:tbl>
              <a:tblPr/>
              <a:tblGrid>
                <a:gridCol w="1020856"/>
                <a:gridCol w="5489672"/>
              </a:tblGrid>
              <a:tr h="1684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지원 동기</a:t>
                      </a:r>
                    </a:p>
                  </a:txBody>
                  <a:tcPr marL="12976" marR="12976" marT="12976" marB="12976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12976" marR="12976" marT="12976" marB="12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4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성장 과정</a:t>
                      </a:r>
                    </a:p>
                  </a:txBody>
                  <a:tcPr marL="12976" marR="12976" marT="12976" marB="12976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12976" marR="12976" marT="12976" marB="12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4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학교 생활</a:t>
                      </a:r>
                    </a:p>
                  </a:txBody>
                  <a:tcPr marL="12976" marR="12976" marT="12976" marB="12976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12976" marR="12976" marT="12976" marB="12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4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본인 성격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생활 신조</a:t>
                      </a:r>
                    </a:p>
                  </a:txBody>
                  <a:tcPr marL="12976" marR="12976" marT="12976" marB="12976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12976" marR="12976" marT="12976" marB="12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46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입사 후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포부 </a:t>
                      </a:r>
                    </a:p>
                  </a:txBody>
                  <a:tcPr marL="12976" marR="12976" marT="12976" marB="12976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12976" marR="12976" marT="12976" marB="129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934" y="196078"/>
            <a:ext cx="65152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자 </a:t>
            </a: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  </a:t>
            </a:r>
            <a:r>
              <a:rPr kumimoji="0" lang="ko-KR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기</a:t>
            </a: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  </a:t>
            </a:r>
            <a:r>
              <a:rPr kumimoji="0" lang="ko-KR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 소 </a:t>
            </a: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  </a:t>
            </a:r>
            <a:r>
              <a:rPr kumimoji="0" lang="ko-KR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개 </a:t>
            </a: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  </a:t>
            </a:r>
            <a:r>
              <a:rPr kumimoji="0" lang="ko-KR" altLang="ko-K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HY헤드라인M" panose="02030600000101010101" pitchFamily="18" charset="-127"/>
              </a:rPr>
              <a:t>서</a:t>
            </a:r>
            <a:endParaRPr kumimoji="0" lang="ko-KR" altLang="ko-KR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165934" y="9408705"/>
            <a:ext cx="6539285" cy="379134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atinLnBrk="1"/>
            <a:r>
              <a:rPr lang="ko-KR" altLang="en-US" sz="1050" b="1" dirty="0" smtClean="0"/>
              <a:t> 위의 </a:t>
            </a:r>
            <a:r>
              <a:rPr lang="ko-KR" altLang="en-US" sz="1050" b="1" dirty="0"/>
              <a:t>모든 기재 내용은 사실임을 확인합니다</a:t>
            </a:r>
            <a:r>
              <a:rPr lang="en-US" altLang="ko-KR" sz="1050" b="1" dirty="0" smtClean="0"/>
              <a:t>.</a:t>
            </a:r>
            <a:endParaRPr lang="ko-KR" altLang="en-US" sz="1050" b="1" dirty="0" smtClean="0"/>
          </a:p>
          <a:p>
            <a:pPr algn="r"/>
            <a:r>
              <a:rPr lang="en-US" altLang="ko-KR" sz="1100" b="1" dirty="0" smtClean="0"/>
              <a:t>20    </a:t>
            </a:r>
            <a:r>
              <a:rPr lang="ko-KR" altLang="en-US" sz="1100" b="1" dirty="0" smtClean="0"/>
              <a:t>년       월       일            지원자 </a:t>
            </a:r>
            <a:r>
              <a:rPr lang="en-US" altLang="ko-KR" sz="1100" b="1" dirty="0" smtClean="0"/>
              <a:t>:                   (</a:t>
            </a:r>
            <a:r>
              <a:rPr lang="ko-KR" altLang="en-US" sz="1100" b="1" dirty="0" smtClean="0"/>
              <a:t>인</a:t>
            </a:r>
            <a:r>
              <a:rPr lang="en-US" altLang="ko-KR" sz="1100" b="1" dirty="0" smtClean="0"/>
              <a:t>)      </a:t>
            </a:r>
            <a:endParaRPr lang="ko-KR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Arial"/>
        <a:ea typeface="돋움"/>
        <a:cs typeface=""/>
      </a:majorFont>
      <a:minorFont>
        <a:latin typeface="Arial"/>
        <a:ea typeface="돋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8935</TotalTime>
  <Words>233</Words>
  <Application>Microsoft Office PowerPoint</Application>
  <PresentationFormat>A4 용지(210x297mm)</PresentationFormat>
  <Paragraphs>94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HY신명조</vt:lpstr>
      <vt:lpstr>HY헤드라인M</vt:lpstr>
      <vt:lpstr>굴림</vt:lpstr>
      <vt:lpstr>굴림체</vt:lpstr>
      <vt:lpstr>돋움</vt:lpstr>
      <vt:lpstr>Arial</vt:lpstr>
      <vt:lpstr>기본 디자인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제목 없음</dc:title>
  <dc:creator>LG IBM USER</dc:creator>
  <cp:lastModifiedBy>손현규</cp:lastModifiedBy>
  <cp:revision>643</cp:revision>
  <cp:lastPrinted>2000-12-27T00:12:37Z</cp:lastPrinted>
  <dcterms:created xsi:type="dcterms:W3CDTF">1998-04-13T05:23:06Z</dcterms:created>
  <dcterms:modified xsi:type="dcterms:W3CDTF">2016-07-07T07:38:22Z</dcterms:modified>
</cp:coreProperties>
</file>